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ddc75177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ddc75177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802943" y="1450850"/>
            <a:ext cx="1538100" cy="442500"/>
          </a:xfrm>
          <a:prstGeom prst="roundRect">
            <a:avLst>
              <a:gd fmla="val 50000" name="adj"/>
            </a:avLst>
          </a:prstGeom>
          <a:solidFill>
            <a:srgbClr val="0942A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General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573240" y="2350551"/>
            <a:ext cx="1538100" cy="442500"/>
          </a:xfrm>
          <a:prstGeom prst="roundRect">
            <a:avLst>
              <a:gd fmla="val 50000" name="adj"/>
            </a:avLst>
          </a:prstGeom>
          <a:solidFill>
            <a:srgbClr val="0D5CD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Financiar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2032647" y="2350551"/>
            <a:ext cx="1538100" cy="442500"/>
          </a:xfrm>
          <a:prstGeom prst="roundRect">
            <a:avLst>
              <a:gd fmla="val 50000" name="adj"/>
            </a:avLst>
          </a:prstGeom>
          <a:solidFill>
            <a:srgbClr val="0D5CD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Operațiuni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1187400" y="3250253"/>
            <a:ext cx="1538100" cy="442500"/>
          </a:xfrm>
          <a:prstGeom prst="roundRect">
            <a:avLst>
              <a:gd fmla="val 50000" name="adj"/>
            </a:avLst>
          </a:prstGeom>
          <a:solidFill>
            <a:srgbClr val="307A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Adjunct Operațiuni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2877893" y="3250253"/>
            <a:ext cx="1538100" cy="442500"/>
          </a:xfrm>
          <a:prstGeom prst="roundRect">
            <a:avLst>
              <a:gd fmla="val 50000" name="adj"/>
            </a:avLst>
          </a:prstGeom>
          <a:solidFill>
            <a:srgbClr val="307A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Adjunct HR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4728000" y="3250253"/>
            <a:ext cx="1538100" cy="442500"/>
          </a:xfrm>
          <a:prstGeom prst="roundRect">
            <a:avLst>
              <a:gd fmla="val 50000" name="adj"/>
            </a:avLst>
          </a:prstGeom>
          <a:solidFill>
            <a:srgbClr val="307A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Contabil Șef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6418493" y="3250253"/>
            <a:ext cx="1538100" cy="442500"/>
          </a:xfrm>
          <a:prstGeom prst="roundRect">
            <a:avLst>
              <a:gd fmla="val 50000" name="adj"/>
            </a:avLst>
          </a:prstGeom>
          <a:solidFill>
            <a:srgbClr val="307A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Director Vânzări</a:t>
            </a:r>
            <a:endParaRPr>
              <a:solidFill>
                <a:srgbClr val="FFFFFF"/>
              </a:solidFill>
            </a:endParaRPr>
          </a:p>
        </p:txBody>
      </p:sp>
      <p:cxnSp>
        <p:nvCxnSpPr>
          <p:cNvPr id="61" name="Google Shape;61;p13"/>
          <p:cNvCxnSpPr>
            <a:stCxn id="54" idx="2"/>
            <a:endCxn id="55" idx="0"/>
          </p:cNvCxnSpPr>
          <p:nvPr/>
        </p:nvCxnSpPr>
        <p:spPr>
          <a:xfrm flipH="1" rot="-5400000">
            <a:off x="5228543" y="1236800"/>
            <a:ext cx="457200" cy="17703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13"/>
          <p:cNvCxnSpPr>
            <a:stCxn id="56" idx="0"/>
            <a:endCxn id="54" idx="2"/>
          </p:cNvCxnSpPr>
          <p:nvPr/>
        </p:nvCxnSpPr>
        <p:spPr>
          <a:xfrm rot="-5400000">
            <a:off x="3458247" y="1236801"/>
            <a:ext cx="457200" cy="17703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3" name="Google Shape;63;p13"/>
          <p:cNvCxnSpPr>
            <a:stCxn id="56" idx="2"/>
            <a:endCxn id="58" idx="0"/>
          </p:cNvCxnSpPr>
          <p:nvPr/>
        </p:nvCxnSpPr>
        <p:spPr>
          <a:xfrm flipH="1" rot="-5400000">
            <a:off x="2995647" y="2599101"/>
            <a:ext cx="457200" cy="8451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" name="Google Shape;64;p13"/>
          <p:cNvCxnSpPr>
            <a:stCxn id="57" idx="0"/>
            <a:endCxn id="56" idx="2"/>
          </p:cNvCxnSpPr>
          <p:nvPr/>
        </p:nvCxnSpPr>
        <p:spPr>
          <a:xfrm rot="-5400000">
            <a:off x="2150400" y="2599103"/>
            <a:ext cx="457200" cy="8451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5" name="Google Shape;65;p13"/>
          <p:cNvCxnSpPr>
            <a:stCxn id="55" idx="2"/>
            <a:endCxn id="60" idx="0"/>
          </p:cNvCxnSpPr>
          <p:nvPr/>
        </p:nvCxnSpPr>
        <p:spPr>
          <a:xfrm flipH="1" rot="-5400000">
            <a:off x="6536390" y="2598951"/>
            <a:ext cx="457200" cy="8454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6" name="Google Shape;66;p13"/>
          <p:cNvCxnSpPr>
            <a:stCxn id="59" idx="0"/>
            <a:endCxn id="55" idx="2"/>
          </p:cNvCxnSpPr>
          <p:nvPr/>
        </p:nvCxnSpPr>
        <p:spPr>
          <a:xfrm rot="-5400000">
            <a:off x="5691000" y="2599103"/>
            <a:ext cx="457200" cy="8451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7" name="Google Shape;67;p13"/>
          <p:cNvSpPr txBox="1"/>
          <p:nvPr/>
        </p:nvSpPr>
        <p:spPr>
          <a:xfrm>
            <a:off x="208675" y="264175"/>
            <a:ext cx="2853900" cy="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</a:rPr>
              <a:t>Organigrama verticală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