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ddc75177a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ddc75177a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>
            <a:stCxn id="55" idx="2"/>
            <a:endCxn id="56" idx="1"/>
          </p:cNvCxnSpPr>
          <p:nvPr/>
        </p:nvCxnSpPr>
        <p:spPr>
          <a:xfrm>
            <a:off x="2242650" y="2571750"/>
            <a:ext cx="609600" cy="9237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3"/>
          <p:cNvCxnSpPr>
            <a:stCxn id="55" idx="2"/>
            <a:endCxn id="58" idx="1"/>
          </p:cNvCxnSpPr>
          <p:nvPr/>
        </p:nvCxnSpPr>
        <p:spPr>
          <a:xfrm flipH="1" rot="10800000">
            <a:off x="2242650" y="1675950"/>
            <a:ext cx="609600" cy="8958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5" name="Google Shape;55;p13"/>
          <p:cNvSpPr/>
          <p:nvPr/>
        </p:nvSpPr>
        <p:spPr>
          <a:xfrm rot="-5400000">
            <a:off x="359400" y="2309100"/>
            <a:ext cx="3241200" cy="525300"/>
          </a:xfrm>
          <a:prstGeom prst="roundRect">
            <a:avLst>
              <a:gd fmla="val 16667" name="adj"/>
            </a:avLst>
          </a:prstGeom>
          <a:solidFill>
            <a:srgbClr val="840D35"/>
          </a:solidFill>
          <a:ln cap="flat" cmpd="sng" w="9525">
            <a:solidFill>
              <a:srgbClr val="840D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General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852250" y="1413174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B6124A"/>
          </a:solidFill>
          <a:ln cap="flat" cmpd="sng" w="9525">
            <a:solidFill>
              <a:srgbClr val="B612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de Marketing &amp; Vânzări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852250" y="3232774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B6124A"/>
          </a:solidFill>
          <a:ln cap="flat" cmpd="sng" w="9525">
            <a:solidFill>
              <a:srgbClr val="B612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de Operațiuni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406150" y="950188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E1165B"/>
          </a:solidFill>
          <a:ln cap="flat" cmpd="sng" w="9525">
            <a:solidFill>
              <a:srgbClr val="E116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de Marketing 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406150" y="1856488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E1165B"/>
          </a:solidFill>
          <a:ln cap="flat" cmpd="sng" w="9525">
            <a:solidFill>
              <a:srgbClr val="E116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de Vânzări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406150" y="2761688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E1165B"/>
          </a:solidFill>
          <a:ln cap="flat" cmpd="sng" w="9525">
            <a:solidFill>
              <a:srgbClr val="E116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Project Manager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5406150" y="3667988"/>
            <a:ext cx="2020500" cy="525300"/>
          </a:xfrm>
          <a:prstGeom prst="roundRect">
            <a:avLst>
              <a:gd fmla="val 16667" name="adj"/>
            </a:avLst>
          </a:prstGeom>
          <a:solidFill>
            <a:srgbClr val="E1165B"/>
          </a:solidFill>
          <a:ln cap="flat" cmpd="sng" w="9525">
            <a:solidFill>
              <a:srgbClr val="E1165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Manager Financiar</a:t>
            </a:r>
            <a:endParaRPr sz="11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63" name="Google Shape;63;p13"/>
          <p:cNvCxnSpPr>
            <a:stCxn id="58" idx="3"/>
            <a:endCxn id="59" idx="1"/>
          </p:cNvCxnSpPr>
          <p:nvPr/>
        </p:nvCxnSpPr>
        <p:spPr>
          <a:xfrm flipH="1" rot="10800000">
            <a:off x="4872750" y="1212924"/>
            <a:ext cx="533400" cy="4629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13"/>
          <p:cNvCxnSpPr>
            <a:stCxn id="58" idx="3"/>
            <a:endCxn id="60" idx="1"/>
          </p:cNvCxnSpPr>
          <p:nvPr/>
        </p:nvCxnSpPr>
        <p:spPr>
          <a:xfrm>
            <a:off x="4872750" y="1675824"/>
            <a:ext cx="533400" cy="4434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5" name="Google Shape;65;p13"/>
          <p:cNvCxnSpPr>
            <a:stCxn id="61" idx="1"/>
            <a:endCxn id="56" idx="3"/>
          </p:cNvCxnSpPr>
          <p:nvPr/>
        </p:nvCxnSpPr>
        <p:spPr>
          <a:xfrm flipH="1">
            <a:off x="4872750" y="3024338"/>
            <a:ext cx="533400" cy="4710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6" name="Google Shape;66;p13"/>
          <p:cNvCxnSpPr>
            <a:stCxn id="62" idx="1"/>
            <a:endCxn id="56" idx="3"/>
          </p:cNvCxnSpPr>
          <p:nvPr/>
        </p:nvCxnSpPr>
        <p:spPr>
          <a:xfrm rot="10800000">
            <a:off x="4872750" y="3495338"/>
            <a:ext cx="533400" cy="4353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7" name="Google Shape;67;p13"/>
          <p:cNvSpPr txBox="1"/>
          <p:nvPr/>
        </p:nvSpPr>
        <p:spPr>
          <a:xfrm>
            <a:off x="208675" y="264175"/>
            <a:ext cx="28539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Organigrama orizontală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