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Roboto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Roboto-boldItalic.fntdata"/><Relationship Id="rId9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-regular.fntdata"/><Relationship Id="rId8" Type="http://schemas.openxmlformats.org/officeDocument/2006/relationships/font" Target="fonts/Robo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ddc75177a_0_2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ddc75177a_0_2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4112825" y="940525"/>
            <a:ext cx="1600800" cy="525300"/>
          </a:xfrm>
          <a:prstGeom prst="rect">
            <a:avLst/>
          </a:prstGeom>
          <a:solidFill>
            <a:srgbClr val="08563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CEO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1207638" y="1846925"/>
            <a:ext cx="1600800" cy="525300"/>
          </a:xfrm>
          <a:prstGeom prst="rect">
            <a:avLst/>
          </a:prstGeom>
          <a:solidFill>
            <a:srgbClr val="0B713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Manager Producție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5220225" y="1820683"/>
            <a:ext cx="1600800" cy="525300"/>
          </a:xfrm>
          <a:prstGeom prst="rect">
            <a:avLst/>
          </a:prstGeom>
          <a:solidFill>
            <a:srgbClr val="0B713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Manager Marketing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3251052" y="1831731"/>
            <a:ext cx="1600800" cy="525300"/>
          </a:xfrm>
          <a:prstGeom prst="rect">
            <a:avLst/>
          </a:prstGeom>
          <a:solidFill>
            <a:srgbClr val="0B774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Manager Financiar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7143965" y="1831725"/>
            <a:ext cx="1600800" cy="525300"/>
          </a:xfrm>
          <a:prstGeom prst="rect">
            <a:avLst/>
          </a:prstGeom>
          <a:solidFill>
            <a:srgbClr val="0B713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Manager Vânzări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1207638" y="2749175"/>
            <a:ext cx="1600800" cy="525300"/>
          </a:xfrm>
          <a:prstGeom prst="rect">
            <a:avLst/>
          </a:prstGeom>
          <a:solidFill>
            <a:srgbClr val="0B713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Echipa de producție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5220225" y="2722933"/>
            <a:ext cx="1600800" cy="525300"/>
          </a:xfrm>
          <a:prstGeom prst="rect">
            <a:avLst/>
          </a:prstGeom>
          <a:solidFill>
            <a:srgbClr val="0B713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Echipa de marketing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3251052" y="2733981"/>
            <a:ext cx="1600800" cy="525300"/>
          </a:xfrm>
          <a:prstGeom prst="rect">
            <a:avLst/>
          </a:prstGeom>
          <a:solidFill>
            <a:srgbClr val="0B774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Echipa de financiar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7143965" y="2733975"/>
            <a:ext cx="1600800" cy="525300"/>
          </a:xfrm>
          <a:prstGeom prst="rect">
            <a:avLst/>
          </a:prstGeom>
          <a:solidFill>
            <a:srgbClr val="0B713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Echipa de vânzări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1236899" y="3677675"/>
            <a:ext cx="1600800" cy="525300"/>
          </a:xfrm>
          <a:prstGeom prst="rect">
            <a:avLst/>
          </a:prstGeom>
          <a:solidFill>
            <a:srgbClr val="0B713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Echipa de producție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5249486" y="3651433"/>
            <a:ext cx="1600800" cy="525300"/>
          </a:xfrm>
          <a:prstGeom prst="rect">
            <a:avLst/>
          </a:prstGeom>
          <a:solidFill>
            <a:srgbClr val="0B713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Echipa de marketing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3280313" y="3662481"/>
            <a:ext cx="1600800" cy="525300"/>
          </a:xfrm>
          <a:prstGeom prst="rect">
            <a:avLst/>
          </a:prstGeom>
          <a:solidFill>
            <a:srgbClr val="0B774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Echipa de financiar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7173227" y="3662475"/>
            <a:ext cx="1600800" cy="525300"/>
          </a:xfrm>
          <a:prstGeom prst="rect">
            <a:avLst/>
          </a:prstGeom>
          <a:solidFill>
            <a:srgbClr val="0B713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Echipa de vânzări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7" name="Google Shape;67;p13"/>
          <p:cNvSpPr/>
          <p:nvPr/>
        </p:nvSpPr>
        <p:spPr>
          <a:xfrm>
            <a:off x="129950" y="2783460"/>
            <a:ext cx="879000" cy="446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Project  Lead A</a:t>
            </a: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109225" y="3721757"/>
            <a:ext cx="879000" cy="446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Project Lead B</a:t>
            </a:r>
            <a:endParaRPr/>
          </a:p>
        </p:txBody>
      </p:sp>
      <p:cxnSp>
        <p:nvCxnSpPr>
          <p:cNvPr id="69" name="Google Shape;69;p13"/>
          <p:cNvCxnSpPr>
            <a:stCxn id="55" idx="0"/>
          </p:cNvCxnSpPr>
          <p:nvPr/>
        </p:nvCxnSpPr>
        <p:spPr>
          <a:xfrm rot="10800000">
            <a:off x="2008038" y="1609025"/>
            <a:ext cx="0" cy="237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0" name="Google Shape;70;p13"/>
          <p:cNvCxnSpPr/>
          <p:nvPr/>
        </p:nvCxnSpPr>
        <p:spPr>
          <a:xfrm rot="10800000">
            <a:off x="4023638" y="1609025"/>
            <a:ext cx="0" cy="237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1" name="Google Shape;71;p13"/>
          <p:cNvCxnSpPr/>
          <p:nvPr/>
        </p:nvCxnSpPr>
        <p:spPr>
          <a:xfrm rot="10800000">
            <a:off x="6020613" y="1609025"/>
            <a:ext cx="0" cy="237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2" name="Google Shape;72;p13"/>
          <p:cNvCxnSpPr/>
          <p:nvPr/>
        </p:nvCxnSpPr>
        <p:spPr>
          <a:xfrm rot="10800000">
            <a:off x="7973613" y="1609025"/>
            <a:ext cx="0" cy="237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3" name="Google Shape;73;p13"/>
          <p:cNvCxnSpPr>
            <a:endCxn id="55" idx="2"/>
          </p:cNvCxnSpPr>
          <p:nvPr/>
        </p:nvCxnSpPr>
        <p:spPr>
          <a:xfrm rot="10800000">
            <a:off x="2008038" y="2372225"/>
            <a:ext cx="0" cy="407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4" name="Google Shape;74;p13"/>
          <p:cNvCxnSpPr/>
          <p:nvPr/>
        </p:nvCxnSpPr>
        <p:spPr>
          <a:xfrm rot="10800000">
            <a:off x="2008038" y="3279095"/>
            <a:ext cx="0" cy="407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5" name="Google Shape;75;p13"/>
          <p:cNvCxnSpPr/>
          <p:nvPr/>
        </p:nvCxnSpPr>
        <p:spPr>
          <a:xfrm rot="10800000">
            <a:off x="4023638" y="2315525"/>
            <a:ext cx="0" cy="407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6" name="Google Shape;76;p13"/>
          <p:cNvCxnSpPr/>
          <p:nvPr/>
        </p:nvCxnSpPr>
        <p:spPr>
          <a:xfrm rot="10800000">
            <a:off x="4051438" y="3279100"/>
            <a:ext cx="0" cy="407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7" name="Google Shape;77;p13"/>
          <p:cNvCxnSpPr/>
          <p:nvPr/>
        </p:nvCxnSpPr>
        <p:spPr>
          <a:xfrm rot="10800000">
            <a:off x="6020613" y="2368050"/>
            <a:ext cx="0" cy="407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8" name="Google Shape;78;p13"/>
          <p:cNvCxnSpPr/>
          <p:nvPr/>
        </p:nvCxnSpPr>
        <p:spPr>
          <a:xfrm rot="10800000">
            <a:off x="6020613" y="3279100"/>
            <a:ext cx="0" cy="407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9" name="Google Shape;79;p13"/>
          <p:cNvCxnSpPr/>
          <p:nvPr/>
        </p:nvCxnSpPr>
        <p:spPr>
          <a:xfrm rot="10800000">
            <a:off x="7973613" y="3279100"/>
            <a:ext cx="0" cy="407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0" name="Google Shape;80;p13"/>
          <p:cNvCxnSpPr/>
          <p:nvPr/>
        </p:nvCxnSpPr>
        <p:spPr>
          <a:xfrm rot="10800000">
            <a:off x="7973613" y="2330292"/>
            <a:ext cx="0" cy="407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1" name="Google Shape;81;p13"/>
          <p:cNvCxnSpPr/>
          <p:nvPr/>
        </p:nvCxnSpPr>
        <p:spPr>
          <a:xfrm>
            <a:off x="2006275" y="1609100"/>
            <a:ext cx="59700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2" name="Google Shape;82;p13"/>
          <p:cNvCxnSpPr>
            <a:stCxn id="54" idx="2"/>
          </p:cNvCxnSpPr>
          <p:nvPr/>
        </p:nvCxnSpPr>
        <p:spPr>
          <a:xfrm>
            <a:off x="4913225" y="1465825"/>
            <a:ext cx="6000" cy="130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3" name="Google Shape;83;p13"/>
          <p:cNvCxnSpPr>
            <a:stCxn id="67" idx="3"/>
            <a:endCxn id="59" idx="1"/>
          </p:cNvCxnSpPr>
          <p:nvPr/>
        </p:nvCxnSpPr>
        <p:spPr>
          <a:xfrm>
            <a:off x="1008950" y="3006510"/>
            <a:ext cx="198600" cy="5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4" name="Google Shape;84;p13"/>
          <p:cNvCxnSpPr>
            <a:stCxn id="68" idx="3"/>
            <a:endCxn id="63" idx="1"/>
          </p:cNvCxnSpPr>
          <p:nvPr/>
        </p:nvCxnSpPr>
        <p:spPr>
          <a:xfrm flipH="1" rot="10800000">
            <a:off x="988225" y="3940307"/>
            <a:ext cx="248700" cy="4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5" name="Google Shape;85;p13"/>
          <p:cNvSpPr txBox="1"/>
          <p:nvPr/>
        </p:nvSpPr>
        <p:spPr>
          <a:xfrm>
            <a:off x="208675" y="264175"/>
            <a:ext cx="2853900" cy="5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Organigrama matricială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